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8"/>
  </p:handoutMasterIdLst>
  <p:sldIdLst>
    <p:sldId id="289" r:id="rId2"/>
    <p:sldId id="286" r:id="rId3"/>
    <p:sldId id="326" r:id="rId4"/>
    <p:sldId id="327" r:id="rId5"/>
    <p:sldId id="328" r:id="rId6"/>
    <p:sldId id="337" r:id="rId7"/>
    <p:sldId id="329" r:id="rId8"/>
    <p:sldId id="330" r:id="rId9"/>
    <p:sldId id="331" r:id="rId10"/>
    <p:sldId id="333" r:id="rId11"/>
    <p:sldId id="332" r:id="rId12"/>
    <p:sldId id="334" r:id="rId13"/>
    <p:sldId id="335" r:id="rId14"/>
    <p:sldId id="336" r:id="rId15"/>
    <p:sldId id="338" r:id="rId16"/>
    <p:sldId id="297" r:id="rId1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6666"/>
    <a:srgbClr val="CC00FF"/>
    <a:srgbClr val="FF00FF"/>
    <a:srgbClr val="FFFFDD"/>
    <a:srgbClr val="FFFFCC"/>
    <a:srgbClr val="FFFF00"/>
    <a:srgbClr val="FFFF99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8" autoAdjust="0"/>
    <p:restoredTop sz="96940" autoAdjust="0"/>
  </p:normalViewPr>
  <p:slideViewPr>
    <p:cSldViewPr snapToGrid="0">
      <p:cViewPr varScale="1">
        <p:scale>
          <a:sx n="115" d="100"/>
          <a:sy n="115" d="100"/>
        </p:scale>
        <p:origin x="120" y="48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T Wang" userId="eef39015bd5f34b5" providerId="LiveId" clId="{CCC1C272-7E18-4FDC-8069-5E5C9DAEB127}"/>
    <pc:docChg chg="custSel addSld delSld modSld">
      <pc:chgData name="JT Wang" userId="eef39015bd5f34b5" providerId="LiveId" clId="{CCC1C272-7E18-4FDC-8069-5E5C9DAEB127}" dt="2023-09-04T09:59:52.188" v="66" actId="14100"/>
      <pc:docMkLst>
        <pc:docMk/>
      </pc:docMkLst>
      <pc:sldChg chg="del">
        <pc:chgData name="JT Wang" userId="eef39015bd5f34b5" providerId="LiveId" clId="{CCC1C272-7E18-4FDC-8069-5E5C9DAEB127}" dt="2023-09-04T09:40:54.047" v="55" actId="47"/>
        <pc:sldMkLst>
          <pc:docMk/>
          <pc:sldMk cId="2372552306" sldId="307"/>
        </pc:sldMkLst>
      </pc:sldChg>
      <pc:sldChg chg="addSp delSp modSp new mod">
        <pc:chgData name="JT Wang" userId="eef39015bd5f34b5" providerId="LiveId" clId="{CCC1C272-7E18-4FDC-8069-5E5C9DAEB127}" dt="2023-09-04T08:40:54.071" v="5" actId="1076"/>
        <pc:sldMkLst>
          <pc:docMk/>
          <pc:sldMk cId="1045701133" sldId="308"/>
        </pc:sldMkLst>
        <pc:picChg chg="add del">
          <ac:chgData name="JT Wang" userId="eef39015bd5f34b5" providerId="LiveId" clId="{CCC1C272-7E18-4FDC-8069-5E5C9DAEB127}" dt="2023-09-04T08:40:42.832" v="2" actId="478"/>
          <ac:picMkLst>
            <pc:docMk/>
            <pc:sldMk cId="1045701133" sldId="308"/>
            <ac:picMk id="3" creationId="{060057E8-CB5C-502D-2A13-EDF52542DFCC}"/>
          </ac:picMkLst>
        </pc:picChg>
        <pc:picChg chg="add mod">
          <ac:chgData name="JT Wang" userId="eef39015bd5f34b5" providerId="LiveId" clId="{CCC1C272-7E18-4FDC-8069-5E5C9DAEB127}" dt="2023-09-04T08:40:54.071" v="5" actId="1076"/>
          <ac:picMkLst>
            <pc:docMk/>
            <pc:sldMk cId="1045701133" sldId="308"/>
            <ac:picMk id="5" creationId="{D3510DCF-5600-4233-92E1-A7B6CB05BCD0}"/>
          </ac:picMkLst>
        </pc:picChg>
      </pc:sldChg>
      <pc:sldChg chg="addSp delSp modSp new mod">
        <pc:chgData name="JT Wang" userId="eef39015bd5f34b5" providerId="LiveId" clId="{CCC1C272-7E18-4FDC-8069-5E5C9DAEB127}" dt="2023-09-04T09:07:38.370" v="23" actId="1038"/>
        <pc:sldMkLst>
          <pc:docMk/>
          <pc:sldMk cId="914000909" sldId="309"/>
        </pc:sldMkLst>
        <pc:picChg chg="add del">
          <ac:chgData name="JT Wang" userId="eef39015bd5f34b5" providerId="LiveId" clId="{CCC1C272-7E18-4FDC-8069-5E5C9DAEB127}" dt="2023-09-04T09:04:55.231" v="8" actId="478"/>
          <ac:picMkLst>
            <pc:docMk/>
            <pc:sldMk cId="914000909" sldId="309"/>
            <ac:picMk id="3" creationId="{49451964-BB95-C222-34EB-8CE062C17F2F}"/>
          </ac:picMkLst>
        </pc:picChg>
        <pc:picChg chg="add del mod">
          <ac:chgData name="JT Wang" userId="eef39015bd5f34b5" providerId="LiveId" clId="{CCC1C272-7E18-4FDC-8069-5E5C9DAEB127}" dt="2023-09-04T09:07:15.972" v="12" actId="478"/>
          <ac:picMkLst>
            <pc:docMk/>
            <pc:sldMk cId="914000909" sldId="309"/>
            <ac:picMk id="5" creationId="{9B0863FD-CF6C-8B90-4DB8-E00AD7C2C6F3}"/>
          </ac:picMkLst>
        </pc:picChg>
        <pc:picChg chg="add del">
          <ac:chgData name="JT Wang" userId="eef39015bd5f34b5" providerId="LiveId" clId="{CCC1C272-7E18-4FDC-8069-5E5C9DAEB127}" dt="2023-09-04T09:07:18.958" v="14" actId="478"/>
          <ac:picMkLst>
            <pc:docMk/>
            <pc:sldMk cId="914000909" sldId="309"/>
            <ac:picMk id="7" creationId="{44E161BE-7309-EEBC-DC35-474FB3F39B35}"/>
          </ac:picMkLst>
        </pc:picChg>
        <pc:picChg chg="add mod">
          <ac:chgData name="JT Wang" userId="eef39015bd5f34b5" providerId="LiveId" clId="{CCC1C272-7E18-4FDC-8069-5E5C9DAEB127}" dt="2023-09-04T09:07:38.370" v="23" actId="1038"/>
          <ac:picMkLst>
            <pc:docMk/>
            <pc:sldMk cId="914000909" sldId="309"/>
            <ac:picMk id="9" creationId="{E931883F-AD49-5795-F08F-2F41EA7AE2B8}"/>
          </ac:picMkLst>
        </pc:picChg>
      </pc:sldChg>
      <pc:sldChg chg="addSp delSp modSp new mod modClrScheme chgLayout">
        <pc:chgData name="JT Wang" userId="eef39015bd5f34b5" providerId="LiveId" clId="{CCC1C272-7E18-4FDC-8069-5E5C9DAEB127}" dt="2023-09-04T09:59:52.188" v="66" actId="14100"/>
        <pc:sldMkLst>
          <pc:docMk/>
          <pc:sldMk cId="2301426890" sldId="310"/>
        </pc:sldMkLst>
        <pc:picChg chg="add del mod">
          <ac:chgData name="JT Wang" userId="eef39015bd5f34b5" providerId="LiveId" clId="{CCC1C272-7E18-4FDC-8069-5E5C9DAEB127}" dt="2023-09-04T09:58:51.844" v="56" actId="478"/>
          <ac:picMkLst>
            <pc:docMk/>
            <pc:sldMk cId="2301426890" sldId="310"/>
            <ac:picMk id="3" creationId="{5A125D49-4A46-FEDC-D607-117C79EE1A98}"/>
          </ac:picMkLst>
        </pc:picChg>
        <pc:picChg chg="add mod">
          <ac:chgData name="JT Wang" userId="eef39015bd5f34b5" providerId="LiveId" clId="{CCC1C272-7E18-4FDC-8069-5E5C9DAEB127}" dt="2023-09-04T09:59:52.188" v="66" actId="14100"/>
          <ac:picMkLst>
            <pc:docMk/>
            <pc:sldMk cId="2301426890" sldId="310"/>
            <ac:picMk id="5" creationId="{E61D0AAE-5C5B-7582-3717-FCA428312B9B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11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0"/>
            <a:ext cx="11543601" cy="1032387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marL="0" marR="0" lvl="0" indent="152400" algn="ctr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讚佛寶功德（</a:t>
            </a:r>
            <a:r>
              <a:rPr kumimoji="0" lang="zh-TW" altLang="en-US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三</a:t>
            </a: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r>
              <a:rPr kumimoji="0" lang="zh-TW" altLang="zh-TW" sz="32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佛在人間（</a:t>
            </a:r>
            <a:r>
              <a:rPr kumimoji="0" lang="zh-TW" altLang="en-US" sz="32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下</a:t>
            </a:r>
            <a:r>
              <a:rPr kumimoji="0" lang="zh-TW" altLang="zh-TW" sz="32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endParaRPr kumimoji="0" lang="en-US" altLang="zh-TW" sz="32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11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2023/9/18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7C7ECCE6-ED33-A8EE-3945-361AEAF286ED}"/>
              </a:ext>
            </a:extLst>
          </p:cNvPr>
          <p:cNvSpPr txBox="1">
            <a:spLocks/>
          </p:cNvSpPr>
          <p:nvPr/>
        </p:nvSpPr>
        <p:spPr>
          <a:xfrm>
            <a:off x="4831040" y="967710"/>
            <a:ext cx="6396038" cy="135731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58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</a:t>
            </a:r>
            <a:r>
              <a:rPr lang="zh-TW" altLang="en-US" sz="58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座</a:t>
            </a:r>
            <a:r>
              <a:rPr lang="zh-TW" altLang="en-US" sz="48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（</a:t>
            </a:r>
            <a:r>
              <a:rPr lang="zh-TW" altLang="en-US" sz="48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一）</a:t>
            </a:r>
            <a:endParaRPr lang="zh-TW" altLang="en-US" sz="4800" spc="-500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BCD28E-E157-3840-3405-ED30E346955B}"/>
              </a:ext>
            </a:extLst>
          </p:cNvPr>
          <p:cNvSpPr txBox="1">
            <a:spLocks/>
          </p:cNvSpPr>
          <p:nvPr/>
        </p:nvSpPr>
        <p:spPr>
          <a:xfrm>
            <a:off x="4683188" y="4224303"/>
            <a:ext cx="6691743" cy="1003814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algn="ctr"/>
            <a:r>
              <a:rPr lang="zh-TW" altLang="zh-TW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佛在人間（</a:t>
            </a:r>
            <a:r>
              <a:rPr lang="zh-TW" altLang="en-US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下</a:t>
            </a:r>
            <a:r>
              <a:rPr lang="zh-TW" altLang="zh-TW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圓角矩形 11">
            <a:extLst>
              <a:ext uri="{FF2B5EF4-FFF2-40B4-BE49-F238E27FC236}">
                <a16:creationId xmlns:a16="http://schemas.microsoft.com/office/drawing/2014/main" id="{F817A1A5-DC7E-C144-059D-6D7CDE58FC18}"/>
              </a:ext>
            </a:extLst>
          </p:cNvPr>
          <p:cNvSpPr/>
          <p:nvPr/>
        </p:nvSpPr>
        <p:spPr>
          <a:xfrm>
            <a:off x="6889146" y="3435766"/>
            <a:ext cx="2279827" cy="665212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/>
          <a:p>
            <a:pPr algn="ctr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sz="4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第 </a:t>
            </a:r>
            <a:r>
              <a:rPr lang="en-US" altLang="zh-TW" sz="4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11 </a:t>
            </a:r>
            <a:r>
              <a:rPr lang="zh-TW" altLang="en-US" sz="4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堂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22DC12B0-BF82-72F5-0D07-9D6E96166339}"/>
              </a:ext>
            </a:extLst>
          </p:cNvPr>
          <p:cNvSpPr txBox="1">
            <a:spLocks/>
          </p:cNvSpPr>
          <p:nvPr/>
        </p:nvSpPr>
        <p:spPr>
          <a:xfrm>
            <a:off x="5842834" y="2448346"/>
            <a:ext cx="4372450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48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性廣法師主講</a:t>
            </a:r>
            <a:endParaRPr lang="en-US" altLang="zh-TW" sz="4800" spc="-5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9F7A8BE3-203E-CFF0-84C4-ABF431970E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514" y="739186"/>
            <a:ext cx="10598727" cy="568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54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3524E082-E2C4-3959-BE73-D3A23756A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724" y="124691"/>
            <a:ext cx="9837718" cy="630316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B4C6A47C-B43C-5EC2-6EAC-28F74DF27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9231" y="656705"/>
            <a:ext cx="1505563" cy="36102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0BC3EC4D-4A5C-5F61-EBC4-309C1324D5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0190" y="3363215"/>
            <a:ext cx="4003546" cy="35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575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076BC2DE-4389-2FFF-81AD-796523DDB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33" y="466455"/>
            <a:ext cx="12083935" cy="5760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668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948BC9B-C09A-4233-C6D1-A1D1D9442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913" y="2604972"/>
            <a:ext cx="10736173" cy="164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9135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30B5380E-1293-42BA-A3F2-18973E0BC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197" y="913468"/>
            <a:ext cx="10919739" cy="5121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1492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9F7A8BE3-203E-CFF0-84C4-ABF431970E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514" y="739186"/>
            <a:ext cx="10598727" cy="568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859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2794822"/>
            <a:ext cx="7561201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>
              <a:lnSpc>
                <a:spcPts val="2200"/>
              </a:lnSpc>
            </a:pP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讚佛寶功德（</a:t>
            </a:r>
            <a:r>
              <a:rPr lang="zh-TW" altLang="en-US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三</a:t>
            </a: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en-US" altLang="zh-TW" sz="54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佛在人間（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下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8F63D45A-A281-C1C1-22E8-14443AEE0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072"/>
            <a:ext cx="12192000" cy="6589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518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091A8329-5503-8ECA-A7CF-E2873F567A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097" y="694669"/>
            <a:ext cx="11145805" cy="5668166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5C4B40FF-3A22-A64C-E0EB-D5C3C4C50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2969" y="2498367"/>
            <a:ext cx="2105319" cy="581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497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E1C21DD4-BD59-AE59-C6FB-76409CAE9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942" y="1542482"/>
            <a:ext cx="12034058" cy="3974838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97FA3269-450C-41D2-2EF3-A6EE454C67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883" y="3115662"/>
            <a:ext cx="1886703" cy="520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758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B862EE1A-A401-8755-27FD-636F9E939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07" y="942922"/>
            <a:ext cx="12099793" cy="4984053"/>
          </a:xfrm>
          <a:prstGeom prst="rect">
            <a:avLst/>
          </a:prstGeom>
        </p:spPr>
      </p:pic>
      <p:pic>
        <p:nvPicPr>
          <p:cNvPr id="2" name="圖片 1">
            <a:extLst>
              <a:ext uri="{FF2B5EF4-FFF2-40B4-BE49-F238E27FC236}">
                <a16:creationId xmlns:a16="http://schemas.microsoft.com/office/drawing/2014/main" id="{374781D7-F90F-07EB-0C2B-F72FA2D9D8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443" y="3223728"/>
            <a:ext cx="1886703" cy="520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347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8D463E84-DDD3-FE81-D4EF-0260B18AF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8815" y="679844"/>
            <a:ext cx="8994371" cy="5604051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9D01B4F9-C89E-7D6E-480F-411B1B633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2182" y="714895"/>
            <a:ext cx="3213455" cy="384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012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8BA91501-CA2E-5F03-165F-09A371DBE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14" y="1625569"/>
            <a:ext cx="12100560" cy="361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821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8261D763-9B76-95E5-7474-6CCEFB817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92" y="802805"/>
            <a:ext cx="12110730" cy="548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21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7029</TotalTime>
  <Words>99</Words>
  <Application>Microsoft Office PowerPoint</Application>
  <PresentationFormat>寬螢幕</PresentationFormat>
  <Paragraphs>17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4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355</cp:revision>
  <dcterms:created xsi:type="dcterms:W3CDTF">2023-08-17T10:12:34Z</dcterms:created>
  <dcterms:modified xsi:type="dcterms:W3CDTF">2023-09-18T09:15:40Z</dcterms:modified>
</cp:coreProperties>
</file>

<file path=docProps/thumbnail.jpeg>
</file>